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E428-8D24-43F1-8231-97B95B20D3B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5ACA-DF0F-4A06-9D9D-89B51D9D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E428-8D24-43F1-8231-97B95B20D3B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5ACA-DF0F-4A06-9D9D-89B51D9D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E428-8D24-43F1-8231-97B95B20D3B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5ACA-DF0F-4A06-9D9D-89B51D9D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1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E428-8D24-43F1-8231-97B95B20D3B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5ACA-DF0F-4A06-9D9D-89B51D9D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E428-8D24-43F1-8231-97B95B20D3B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5ACA-DF0F-4A06-9D9D-89B51D9D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5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E428-8D24-43F1-8231-97B95B20D3B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5ACA-DF0F-4A06-9D9D-89B51D9D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4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E428-8D24-43F1-8231-97B95B20D3B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5ACA-DF0F-4A06-9D9D-89B51D9D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26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E428-8D24-43F1-8231-97B95B20D3B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5ACA-DF0F-4A06-9D9D-89B51D9D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E428-8D24-43F1-8231-97B95B20D3B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5ACA-DF0F-4A06-9D9D-89B51D9D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1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E428-8D24-43F1-8231-97B95B20D3B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5ACA-DF0F-4A06-9D9D-89B51D9D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9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E428-8D24-43F1-8231-97B95B20D3B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5ACA-DF0F-4A06-9D9D-89B51D9D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7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1E428-8D24-43F1-8231-97B95B20D3B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85ACA-DF0F-4A06-9D9D-89B51D9D6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6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J:\School%20Stuff\Poc%20stuff\1.%20Read%20180\45%20second%20clips\sail2.wm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J:\School%20Stuff\Poc%20stuff\1.%20Read%20180\45%20second%20clips\sail2.wm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J:\School%20Stuff\Poc%20stuff\1.%20Read%20180\45%20second%20clips\sail2.wm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J:\School%20Stuff\Poc%20stuff\1.%20Read%20180\45%20second%20clips\sail2.wm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Parts of a sentence…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 sentence is a group of words that tells a 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COMPLETE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idea. Each sentence has two parts. 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The 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subject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tells who or what the sentence is about.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</a:rPr>
              <a:t>NOUN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The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predicate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tells what someone or something does.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VERB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5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1" y="457200"/>
            <a:ext cx="6965245" cy="7064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Sentence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6962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Independent Clause</a:t>
            </a:r>
          </a:p>
          <a:p>
            <a:pPr lvl="1"/>
            <a:r>
              <a:rPr lang="en-US" dirty="0" smtClean="0"/>
              <a:t>A group of words with a SUBEJCT and a PREDICATE and can stand on its </a:t>
            </a:r>
            <a:r>
              <a:rPr lang="en-US" u="sng" dirty="0" smtClean="0"/>
              <a:t>OWN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>
                <a:solidFill>
                  <a:schemeClr val="tx2"/>
                </a:solidFill>
              </a:rPr>
              <a:t>John hit the ball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Dependent Clause</a:t>
            </a:r>
          </a:p>
          <a:p>
            <a:pPr lvl="1"/>
            <a:r>
              <a:rPr lang="en-US" dirty="0" smtClean="0"/>
              <a:t>A group of words with a SUBJECT and a PREDICATE that does </a:t>
            </a:r>
            <a:r>
              <a:rPr lang="en-US" u="sng" dirty="0" smtClean="0"/>
              <a:t>NOT</a:t>
            </a:r>
            <a:r>
              <a:rPr lang="en-US" dirty="0" smtClean="0"/>
              <a:t> express a complete thought (can’t stand on own)</a:t>
            </a:r>
          </a:p>
          <a:p>
            <a:pPr lvl="1"/>
            <a:r>
              <a:rPr lang="en-US" i="1" dirty="0" smtClean="0">
                <a:solidFill>
                  <a:schemeClr val="tx2"/>
                </a:solidFill>
              </a:rPr>
              <a:t>After John hit the ball</a:t>
            </a:r>
          </a:p>
          <a:p>
            <a:r>
              <a:rPr lang="en-US" u="sng" dirty="0" smtClean="0">
                <a:solidFill>
                  <a:schemeClr val="bg2">
                    <a:lumMod val="25000"/>
                  </a:schemeClr>
                </a:solidFill>
              </a:rPr>
              <a:t>COMPLEX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Sentence</a:t>
            </a:r>
          </a:p>
          <a:p>
            <a:pPr lvl="1"/>
            <a:r>
              <a:rPr lang="en-US" dirty="0" smtClean="0"/>
              <a:t>When you combine an independent and a dependent clause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**If you put the dependent clause </a:t>
            </a:r>
            <a:r>
              <a:rPr lang="en-US" u="sng" dirty="0" smtClean="0"/>
              <a:t>FIRST </a:t>
            </a:r>
            <a:r>
              <a:rPr lang="en-US" dirty="0" smtClean="0"/>
              <a:t>you need a comma before the independent clause.</a:t>
            </a:r>
          </a:p>
          <a:p>
            <a:pPr lvl="1">
              <a:buNone/>
            </a:pPr>
            <a:r>
              <a:rPr lang="en-US" i="1" dirty="0" smtClean="0">
                <a:solidFill>
                  <a:schemeClr val="tx2"/>
                </a:solidFill>
              </a:rPr>
              <a:t>After John hit the ball</a:t>
            </a:r>
            <a:r>
              <a:rPr lang="en-US" sz="6500" i="1" dirty="0" smtClean="0">
                <a:solidFill>
                  <a:schemeClr val="tx2"/>
                </a:solidFill>
              </a:rPr>
              <a:t>,</a:t>
            </a:r>
            <a:r>
              <a:rPr lang="en-US" i="1" dirty="0" smtClean="0">
                <a:solidFill>
                  <a:schemeClr val="tx2"/>
                </a:solidFill>
              </a:rPr>
              <a:t> he ran to first base.</a:t>
            </a:r>
          </a:p>
          <a:p>
            <a:pPr lvl="1">
              <a:buNone/>
            </a:pPr>
            <a:r>
              <a:rPr lang="en-US" i="1" dirty="0" smtClean="0">
                <a:solidFill>
                  <a:schemeClr val="tx2"/>
                </a:solidFill>
              </a:rPr>
              <a:t>John ran to first base after he hit the ball. </a:t>
            </a:r>
            <a:endParaRPr lang="en-US" i="1" dirty="0">
              <a:solidFill>
                <a:schemeClr val="tx2"/>
              </a:solidFill>
            </a:endParaRPr>
          </a:p>
        </p:txBody>
      </p:sp>
      <p:pic>
        <p:nvPicPr>
          <p:cNvPr id="4" name="sail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162800" y="762000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79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1" dur="489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9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19257"/>
            <a:ext cx="7239000" cy="397674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rock concert was sold out.</a:t>
            </a:r>
          </a:p>
          <a:p>
            <a:r>
              <a:rPr lang="en-US" sz="4000" dirty="0" smtClean="0"/>
              <a:t>Because the tickets were cheap. </a:t>
            </a:r>
          </a:p>
          <a:p>
            <a:r>
              <a:rPr lang="en-US" sz="4000" dirty="0" smtClean="0"/>
              <a:t>Where the candy was.</a:t>
            </a:r>
          </a:p>
          <a:p>
            <a:r>
              <a:rPr lang="en-US" sz="4000" dirty="0" smtClean="0"/>
              <a:t>We never gave the other team a chance. </a:t>
            </a:r>
            <a:endParaRPr lang="en-US" sz="4000" dirty="0"/>
          </a:p>
        </p:txBody>
      </p:sp>
      <p:pic>
        <p:nvPicPr>
          <p:cNvPr id="4" name="sail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162800" y="762000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1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9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our town built a new playground</a:t>
            </a:r>
            <a:r>
              <a:rPr lang="en-US" sz="3900" b="1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dirty="0" smtClean="0"/>
              <a:t> people of all ages helped.</a:t>
            </a:r>
          </a:p>
          <a:p>
            <a:r>
              <a:rPr lang="en-US" dirty="0" smtClean="0"/>
              <a:t>Before the town made plans</a:t>
            </a:r>
            <a:r>
              <a:rPr lang="en-US" sz="4300" b="1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dirty="0" smtClean="0"/>
              <a:t> they asked kids for ideas.</a:t>
            </a:r>
          </a:p>
          <a:p>
            <a:r>
              <a:rPr lang="en-US" dirty="0" smtClean="0"/>
              <a:t>Although older kids wanted a basketball court</a:t>
            </a:r>
            <a:r>
              <a:rPr lang="en-US" sz="4300" b="1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dirty="0" smtClean="0"/>
              <a:t> younger ones wanted swings.</a:t>
            </a:r>
          </a:p>
          <a:p>
            <a:r>
              <a:rPr lang="en-US" dirty="0" smtClean="0"/>
              <a:t>Workers tore up the old playground after a plan was approved.</a:t>
            </a:r>
          </a:p>
          <a:p>
            <a:r>
              <a:rPr lang="en-US" dirty="0" smtClean="0"/>
              <a:t>While the adults planted grass</a:t>
            </a:r>
            <a:r>
              <a:rPr lang="en-US" sz="4300" b="1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dirty="0" smtClean="0"/>
              <a:t> some teenagers painted murals.</a:t>
            </a:r>
          </a:p>
          <a:p>
            <a:r>
              <a:rPr lang="en-US" dirty="0" smtClean="0"/>
              <a:t>After the playground was finished</a:t>
            </a:r>
            <a:r>
              <a:rPr lang="en-US" sz="4300" b="1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dirty="0" smtClean="0"/>
              <a:t> everyone had a big party.</a:t>
            </a:r>
          </a:p>
          <a:p>
            <a:endParaRPr lang="en-US" dirty="0"/>
          </a:p>
        </p:txBody>
      </p:sp>
      <p:pic>
        <p:nvPicPr>
          <p:cNvPr id="4" name="sail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001000" y="609600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31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5" dur="489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562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 </a:t>
            </a:r>
            <a:r>
              <a:rPr lang="en-US" sz="3600" dirty="0" smtClean="0"/>
              <a:t>after I finished eating dinner</a:t>
            </a:r>
          </a:p>
          <a:p>
            <a:endParaRPr lang="en-US" sz="3600" dirty="0" smtClean="0"/>
          </a:p>
          <a:p>
            <a:r>
              <a:rPr lang="en-US" sz="3600" dirty="0" smtClean="0"/>
              <a:t>when I visit the library</a:t>
            </a:r>
          </a:p>
          <a:p>
            <a:endParaRPr lang="en-US" sz="3600" dirty="0" smtClean="0"/>
          </a:p>
          <a:p>
            <a:r>
              <a:rPr lang="en-US" sz="3600" dirty="0" smtClean="0"/>
              <a:t>because I like nature</a:t>
            </a:r>
          </a:p>
          <a:p>
            <a:endParaRPr lang="en-US" sz="3600" dirty="0" smtClean="0"/>
          </a:p>
          <a:p>
            <a:r>
              <a:rPr lang="en-US" sz="3600" dirty="0" smtClean="0"/>
              <a:t>although I like pizza</a:t>
            </a:r>
            <a:endParaRPr lang="en-US" sz="3600" dirty="0"/>
          </a:p>
        </p:txBody>
      </p:sp>
      <p:pic>
        <p:nvPicPr>
          <p:cNvPr id="4" name="sail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162800" y="762000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13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9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278</Words>
  <Application>Microsoft Office PowerPoint</Application>
  <PresentationFormat>On-screen Show (4:3)</PresentationFormat>
  <Paragraphs>37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Parts of a sentence…</vt:lpstr>
      <vt:lpstr>Sentence Types</vt:lpstr>
      <vt:lpstr>Sentence Types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a sentence…</dc:title>
  <dc:creator>Owner</dc:creator>
  <cp:lastModifiedBy>Arney, Doreen</cp:lastModifiedBy>
  <cp:revision>4</cp:revision>
  <dcterms:created xsi:type="dcterms:W3CDTF">2015-11-29T22:21:46Z</dcterms:created>
  <dcterms:modified xsi:type="dcterms:W3CDTF">2015-12-01T12:28:55Z</dcterms:modified>
</cp:coreProperties>
</file>